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769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712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754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25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9753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331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456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937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755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87391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67290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smtClean="0"/>
              <a:t>12/19/2017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775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62100" y="4784585"/>
            <a:ext cx="9070848" cy="457201"/>
          </a:xfrm>
        </p:spPr>
        <p:txBody>
          <a:bodyPr>
            <a:normAutofit fontScale="85000" lnSpcReduction="20000"/>
          </a:bodyPr>
          <a:lstStyle/>
          <a:p>
            <a:r>
              <a:rPr lang="es-CO" b="1" dirty="0" smtClean="0">
                <a:latin typeface="Kristen ITC" panose="03050502040202030202" pitchFamily="66" charset="0"/>
              </a:rPr>
              <a:t>2190 días bastan para darte gracias por tu apoyo, por amarme como me amas y por querer vivir la vida conmigo… ¡Feliz Aniversario!</a:t>
            </a:r>
            <a:endParaRPr lang="es-CO" b="1" dirty="0">
              <a:latin typeface="Kristen ITC" panose="03050502040202030202" pitchFamily="66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1" t="10247" r="2314" b="5556"/>
          <a:stretch/>
        </p:blipFill>
        <p:spPr>
          <a:xfrm>
            <a:off x="4170716" y="1906806"/>
            <a:ext cx="3853616" cy="277525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1"/>
          <a:stretch/>
        </p:blipFill>
        <p:spPr>
          <a:xfrm rot="843593">
            <a:off x="7991679" y="1554039"/>
            <a:ext cx="3012594" cy="2804091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56370">
            <a:off x="1000592" y="1601405"/>
            <a:ext cx="3342809" cy="2507106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5373624" y="1434951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 smtClean="0">
                <a:latin typeface="Kristen ITC" panose="03050502040202030202" pitchFamily="66" charset="0"/>
              </a:rPr>
              <a:t>20/12/2017</a:t>
            </a:r>
            <a:endParaRPr lang="es-CO" b="1" dirty="0">
              <a:latin typeface="Kristen ITC" panose="03050502040202030202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89161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Violeta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12</TotalTime>
  <Words>28</Words>
  <Application>Microsoft Office PowerPoint</Application>
  <PresentationFormat>Panorámica</PresentationFormat>
  <Paragraphs>2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Century Gothic</vt:lpstr>
      <vt:lpstr>Garamond</vt:lpstr>
      <vt:lpstr>Kristen ITC</vt:lpstr>
      <vt:lpstr>Savon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Psicologia9</dc:creator>
  <cp:lastModifiedBy>Psicologia9</cp:lastModifiedBy>
  <cp:revision>2</cp:revision>
  <dcterms:created xsi:type="dcterms:W3CDTF">2017-12-19T21:19:51Z</dcterms:created>
  <dcterms:modified xsi:type="dcterms:W3CDTF">2017-12-19T21:31:51Z</dcterms:modified>
</cp:coreProperties>
</file>

<file path=docProps/thumbnail.jpeg>
</file>